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DA26-9834-439A-9A4E-EDDB45ED757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DA85-6B76-4D58-A9ED-910FD0F31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u="sng" dirty="0" err="1" smtClean="0"/>
              <a:t>Имиджелогия</a:t>
            </a:r>
            <a:r>
              <a:rPr lang="ru-RU" sz="6700" b="1" u="sng" dirty="0" smtClean="0"/>
              <a:t/>
            </a:r>
            <a:br>
              <a:rPr lang="ru-RU" sz="6700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(курс по выбору)</a:t>
            </a:r>
            <a:br>
              <a:rPr lang="ru-RU" dirty="0" smtClean="0"/>
            </a:br>
            <a:r>
              <a:rPr lang="ru-RU" dirty="0" smtClean="0"/>
              <a:t>Преподаватель: канд. </a:t>
            </a:r>
            <a:r>
              <a:rPr lang="ru-RU" dirty="0" err="1" smtClean="0"/>
              <a:t>филол</a:t>
            </a:r>
            <a:r>
              <a:rPr lang="ru-RU" dirty="0" smtClean="0"/>
              <a:t>. н., доцент кафедры русского языкознания и коммуникативных технологий ЛНУ имени Тараса Шевченко И.А.Соболева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5016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/>
              <a:t>Студенческие </a:t>
            </a:r>
            <a:r>
              <a:rPr lang="ru-RU" sz="4000" b="1" u="sng" dirty="0" err="1" smtClean="0"/>
              <a:t>имидж-проекты</a:t>
            </a:r>
            <a:r>
              <a:rPr lang="ru-RU" sz="4000" b="1" u="sng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300" dirty="0" smtClean="0"/>
              <a:t>1. Предложите свои идеи по созданию положительного имиджа Луганска, Донбасса или своего родного города, посёлка, деревни и т.д.</a:t>
            </a:r>
            <a:endParaRPr lang="ru-RU" sz="43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/>
              <a:t>Студенческие </a:t>
            </a:r>
            <a:r>
              <a:rPr lang="ru-RU" sz="4000" b="1" u="sng" dirty="0" err="1" smtClean="0"/>
              <a:t>имидж-проекты</a:t>
            </a:r>
            <a:r>
              <a:rPr lang="ru-RU" sz="4000" b="1" u="sng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2. Разработайте стратегический план по созданию профессионального имиджа одной из профессий:</a:t>
            </a:r>
          </a:p>
          <a:p>
            <a:pPr>
              <a:buNone/>
            </a:pPr>
            <a:r>
              <a:rPr lang="ru-RU" sz="4000" dirty="0" smtClean="0"/>
              <a:t>    - педагога;</a:t>
            </a:r>
          </a:p>
          <a:p>
            <a:pPr>
              <a:buNone/>
            </a:pPr>
            <a:r>
              <a:rPr lang="ru-RU" sz="4000" dirty="0" smtClean="0"/>
              <a:t>    - практикующего психолога;</a:t>
            </a:r>
          </a:p>
          <a:p>
            <a:pPr>
              <a:buNone/>
            </a:pPr>
            <a:r>
              <a:rPr lang="ru-RU" sz="4000" dirty="0" smtClean="0"/>
              <a:t>    - политика;</a:t>
            </a:r>
          </a:p>
          <a:p>
            <a:pPr>
              <a:buNone/>
            </a:pPr>
            <a:r>
              <a:rPr lang="ru-RU" sz="4000" dirty="0" smtClean="0"/>
              <a:t>    - представителя шоу-бизнеса и т.д.</a:t>
            </a:r>
            <a:endParaRPr lang="ru-RU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1470025"/>
          </a:xfrm>
          <a:ln/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CC3300"/>
                </a:solidFill>
              </a:rPr>
              <a:t>Имидж врача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 Гончаровой Анастасии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и</a:t>
            </a:r>
          </a:p>
          <a:p>
            <a:pPr>
              <a:lnSpc>
                <a:spcPct val="90000"/>
              </a:lnSpc>
            </a:pPr>
            <a:r>
              <a:rPr lang="ru-RU" sz="2400" b="1" dirty="0" err="1">
                <a:solidFill>
                  <a:schemeClr val="tx1"/>
                </a:solidFill>
              </a:rPr>
              <a:t>Цыганенко</a:t>
            </a:r>
            <a:r>
              <a:rPr lang="ru-RU" sz="2400" b="1" dirty="0">
                <a:solidFill>
                  <a:schemeClr val="tx1"/>
                </a:solidFill>
              </a:rPr>
              <a:t> Ксении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Группа 3П-1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5720" y="2214554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i="1" dirty="0"/>
              <a:t>Проанализировав задание, мы решили, что самый лучший стратегический план по созданию профессионального имиджа врача присутствует у героя сериала «Интерны» Андрея Быкова (Иван Охлобыстин)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_1271293691_1271293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5667375"/>
            <a:ext cx="962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Андрей Евгеньевич Быков— заведующий терапевтическим отделением больницы и руководитель четырёх интернов.</a:t>
            </a:r>
            <a:r>
              <a:rPr lang="ru-RU">
                <a:latin typeface="Arial" charset="0"/>
              </a:rPr>
              <a:t> </a:t>
            </a:r>
            <a:r>
              <a:rPr lang="ru-RU" b="1" i="1">
                <a:latin typeface="Arial" charset="0"/>
              </a:rPr>
              <a:t>Быков – самый яркий и обаятельный персонаж в сериале интерны. Он отлично</a:t>
            </a:r>
          </a:p>
          <a:p>
            <a:r>
              <a:rPr lang="ru-RU" b="1" i="1">
                <a:latin typeface="Arial" charset="0"/>
              </a:rPr>
              <a:t> справляется со своей работой, любит её.</a:t>
            </a:r>
            <a:r>
              <a:rPr lang="ru-RU"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283803937_img_3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19200" y="5334000"/>
            <a:ext cx="662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Посмотрев на своих учеников и оценив их способности, Андрей Евгеньевич придумывает метод обучения, который поможет интернам стать хорошими докторами.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b77fba22ec441c86bd527764d2488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013" y="0"/>
            <a:ext cx="5360987" cy="68580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286000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Arial" charset="0"/>
              </a:rPr>
              <a:t>Он является опытным специалистом, в больнице на хорошем счету.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214313"/>
            <a:ext cx="3810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Преданный своей работе. Когда у него появилась возможность бросить работу и посвятить жизнь своему хобби, Быков решил остаться и помогать людям избавляться от болезней.</a:t>
            </a:r>
          </a:p>
        </p:txBody>
      </p:sp>
      <p:pic>
        <p:nvPicPr>
          <p:cNvPr id="11269" name="Picture 5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0"/>
            <a:ext cx="4565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2193925"/>
            <a:ext cx="8501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отличный показатель для современных </a:t>
            </a:r>
          </a:p>
          <a:p>
            <a:r>
              <a:rPr 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специалистов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/>
              <a:t>Студенческие </a:t>
            </a:r>
            <a:r>
              <a:rPr lang="ru-RU" sz="4000" b="1" u="sng" dirty="0" err="1" smtClean="0"/>
              <a:t>имидж-проекты</a:t>
            </a:r>
            <a:r>
              <a:rPr lang="ru-RU" sz="4000" b="1" u="sng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3. Разработайте </a:t>
            </a:r>
            <a:r>
              <a:rPr lang="ru-RU" sz="4400" dirty="0" err="1" smtClean="0"/>
              <a:t>имиджевую</a:t>
            </a:r>
            <a:r>
              <a:rPr lang="ru-RU" sz="4400" dirty="0" smtClean="0"/>
              <a:t> рекламу ЛНУ имени Тараса Шевченко. (Варианты: компьютерная графика, видеоряд и </a:t>
            </a:r>
            <a:r>
              <a:rPr lang="ru-RU" sz="4400" dirty="0" err="1" smtClean="0"/>
              <a:t>слоган</a:t>
            </a:r>
            <a:r>
              <a:rPr lang="ru-RU" sz="4400" dirty="0" smtClean="0"/>
              <a:t>, видеоролик).</a:t>
            </a:r>
            <a:endParaRPr lang="ru-RU" sz="4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5857915"/>
          </a:xfrm>
        </p:spPr>
        <p:txBody>
          <a:bodyPr/>
          <a:lstStyle/>
          <a:p>
            <a:pPr algn="just"/>
            <a:r>
              <a:rPr lang="ru-RU" dirty="0" smtClean="0">
                <a:latin typeface="+mn-lt"/>
              </a:rPr>
              <a:t>«</a:t>
            </a:r>
            <a:r>
              <a:rPr lang="ru-RU" b="1" u="sng" dirty="0" err="1" smtClean="0">
                <a:latin typeface="+mn-lt"/>
              </a:rPr>
              <a:t>Имиджелогия</a:t>
            </a:r>
            <a:r>
              <a:rPr lang="ru-RU" dirty="0" smtClean="0">
                <a:latin typeface="+mn-lt"/>
              </a:rPr>
              <a:t>» - наука о создании положительного имиджа человека, </a:t>
            </a:r>
            <a:r>
              <a:rPr lang="ru-RU" dirty="0" err="1" smtClean="0">
                <a:latin typeface="+mn-lt"/>
              </a:rPr>
              <a:t>бизнес-структуры</a:t>
            </a:r>
            <a:r>
              <a:rPr lang="ru-RU" dirty="0" smtClean="0">
                <a:latin typeface="+mn-lt"/>
              </a:rPr>
              <a:t>, государства, товара, политической силы и т.д.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/>
              <a:t>Студенческие </a:t>
            </a:r>
            <a:r>
              <a:rPr lang="ru-RU" sz="4000" b="1" u="sng" dirty="0" err="1" smtClean="0"/>
              <a:t>имидж-проекты</a:t>
            </a:r>
            <a:r>
              <a:rPr lang="ru-RU" sz="4000" b="1" u="sng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4. Подготовьте </a:t>
            </a:r>
            <a:r>
              <a:rPr lang="ru-RU" sz="4800" dirty="0" err="1" smtClean="0"/>
              <a:t>имиджевую</a:t>
            </a:r>
            <a:r>
              <a:rPr lang="ru-RU" sz="4800" dirty="0" smtClean="0"/>
              <a:t> статью на тему «</a:t>
            </a:r>
            <a:r>
              <a:rPr lang="ru-RU" sz="4800" dirty="0" err="1" smtClean="0"/>
              <a:t>Самопрезентация</a:t>
            </a:r>
            <a:r>
              <a:rPr lang="ru-RU" sz="4800" dirty="0" smtClean="0"/>
              <a:t>».</a:t>
            </a:r>
            <a:endParaRPr lang="ru-RU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39290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рассматривается понятие «имидж»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928802"/>
            <a:ext cx="421484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раскрывается структура имиджа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071942"/>
            <a:ext cx="39290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/>
              <a:t>характеризуются</a:t>
            </a:r>
          </a:p>
          <a:p>
            <a:pPr algn="ctr">
              <a:buNone/>
            </a:pPr>
            <a:r>
              <a:rPr lang="ru-RU" sz="3600" dirty="0" smtClean="0"/>
              <a:t>виды имиджа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57166"/>
            <a:ext cx="285752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 курсе</a:t>
            </a:r>
            <a:endParaRPr lang="ru-RU" sz="5400" dirty="0"/>
          </a:p>
        </p:txBody>
      </p:sp>
      <p:cxnSp>
        <p:nvCxnSpPr>
          <p:cNvPr id="9" name="Прямая со стрелкой 8"/>
          <p:cNvCxnSpPr>
            <a:stCxn id="7" idx="2"/>
            <a:endCxn id="4" idx="0"/>
          </p:cNvCxnSpPr>
          <p:nvPr/>
        </p:nvCxnSpPr>
        <p:spPr>
          <a:xfrm rot="5400000">
            <a:off x="3053943" y="553621"/>
            <a:ext cx="571504" cy="217885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innerShdw>
              <a:schemeClr val="tx1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4429124" y="1357298"/>
            <a:ext cx="2321735" cy="5715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  <a:endCxn id="6" idx="0"/>
          </p:cNvCxnSpPr>
          <p:nvPr/>
        </p:nvCxnSpPr>
        <p:spPr>
          <a:xfrm rot="16200000" flipH="1">
            <a:off x="3089661" y="2696760"/>
            <a:ext cx="2714644" cy="3571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64320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sz="3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ru-RU" sz="3800" dirty="0" smtClean="0">
                <a:latin typeface="Arial Black" pitchFamily="34" charset="0"/>
              </a:rPr>
              <a:t>Имидж</a:t>
            </a:r>
            <a:r>
              <a:rPr lang="ru-RU" sz="3800" dirty="0" smtClean="0"/>
              <a:t> – ключевое понятие нашего</a:t>
            </a:r>
          </a:p>
          <a:p>
            <a:pPr algn="just">
              <a:buNone/>
            </a:pPr>
            <a:r>
              <a:rPr lang="ru-RU" sz="3800" dirty="0" smtClean="0"/>
              <a:t>Времени. Каждый из нас</a:t>
            </a:r>
          </a:p>
          <a:p>
            <a:pPr algn="just">
              <a:buNone/>
            </a:pPr>
            <a:r>
              <a:rPr lang="ru-RU" sz="3800" dirty="0" smtClean="0"/>
              <a:t>задумывается о собственном имидже.</a:t>
            </a:r>
            <a:endParaRPr lang="ru-RU" sz="3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43773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«За большие деньги можно купить самого</a:t>
            </a:r>
          </a:p>
          <a:p>
            <a:pPr>
              <a:buNone/>
            </a:pPr>
            <a:r>
              <a:rPr lang="ru-RU" dirty="0" smtClean="0"/>
              <a:t>лучшего пса, но никакие деньги не заставят</a:t>
            </a:r>
          </a:p>
          <a:p>
            <a:pPr>
              <a:buNone/>
            </a:pPr>
            <a:r>
              <a:rPr lang="ru-RU" dirty="0" smtClean="0"/>
              <a:t>его при виде Вас вилять хвостом».</a:t>
            </a:r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  <a:r>
              <a:rPr lang="ru-RU" i="1" dirty="0" smtClean="0"/>
              <a:t>Джордж Сорос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29"/>
            <a:ext cx="3786214" cy="442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Что такое имидж?</a:t>
            </a:r>
          </a:p>
          <a:p>
            <a:pPr>
              <a:buNone/>
            </a:pPr>
            <a:endParaRPr lang="ru-RU" sz="3600" dirty="0" smtClean="0"/>
          </a:p>
          <a:p>
            <a:pPr algn="just">
              <a:buNone/>
            </a:pPr>
            <a:r>
              <a:rPr lang="ru-RU" sz="3600" b="1" u="sng" dirty="0" smtClean="0"/>
              <a:t>Имидж</a:t>
            </a:r>
            <a:r>
              <a:rPr lang="ru-RU" sz="3600" dirty="0" smtClean="0"/>
              <a:t> (англ. </a:t>
            </a:r>
            <a:r>
              <a:rPr lang="en-US" sz="3600" dirty="0" smtClean="0"/>
              <a:t>image</a:t>
            </a:r>
            <a:r>
              <a:rPr lang="ru-RU" sz="3600" dirty="0" smtClean="0"/>
              <a:t> </a:t>
            </a:r>
            <a:r>
              <a:rPr lang="en-US" sz="3600" dirty="0" smtClean="0"/>
              <a:t>– </a:t>
            </a:r>
            <a:r>
              <a:rPr lang="ru-RU" sz="3600" dirty="0" smtClean="0"/>
              <a:t>образ,</a:t>
            </a:r>
          </a:p>
          <a:p>
            <a:pPr algn="just">
              <a:buNone/>
            </a:pPr>
            <a:r>
              <a:rPr lang="ru-RU" sz="3600" dirty="0" smtClean="0"/>
              <a:t>изображение) искусственный образ,</a:t>
            </a:r>
          </a:p>
          <a:p>
            <a:pPr algn="just">
              <a:buNone/>
            </a:pPr>
            <a:r>
              <a:rPr lang="ru-RU" sz="3600" dirty="0" smtClean="0"/>
              <a:t>формируемый в общественном или</a:t>
            </a:r>
          </a:p>
          <a:p>
            <a:pPr algn="just">
              <a:buNone/>
            </a:pPr>
            <a:r>
              <a:rPr lang="ru-RU" sz="3600" dirty="0" smtClean="0"/>
              <a:t>индивидуальном сознании.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3357586"/>
          </a:xfrm>
        </p:spPr>
        <p:txBody>
          <a:bodyPr/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Положительный имидж – это правильно</a:t>
            </a:r>
          </a:p>
          <a:p>
            <a:pPr>
              <a:buNone/>
            </a:pPr>
            <a:r>
              <a:rPr lang="ru-RU" sz="3600" dirty="0" smtClean="0"/>
              <a:t>созданный позитивный образ,</a:t>
            </a:r>
          </a:p>
          <a:p>
            <a:pPr>
              <a:buNone/>
            </a:pPr>
            <a:r>
              <a:rPr lang="ru-RU" sz="3600" dirty="0" smtClean="0"/>
              <a:t>возникающий в сознании людей.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786478" cy="386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143380"/>
            <a:ext cx="8229600" cy="2285992"/>
          </a:xfrm>
        </p:spPr>
        <p:txBody>
          <a:bodyPr/>
          <a:lstStyle/>
          <a:p>
            <a:pPr algn="just">
              <a:buNone/>
            </a:pPr>
            <a:r>
              <a:rPr lang="ru-RU" b="1" u="sng" dirty="0" smtClean="0"/>
              <a:t>Имиджмейкер</a:t>
            </a:r>
            <a:r>
              <a:rPr lang="ru-RU" dirty="0" smtClean="0"/>
              <a:t> – профессионал,</a:t>
            </a:r>
          </a:p>
          <a:p>
            <a:pPr algn="just">
              <a:buNone/>
            </a:pPr>
            <a:r>
              <a:rPr lang="ru-RU" dirty="0" smtClean="0"/>
              <a:t>занимающийся созданием имиджа кого-</a:t>
            </a:r>
          </a:p>
          <a:p>
            <a:pPr algn="just">
              <a:buNone/>
            </a:pPr>
            <a:r>
              <a:rPr lang="ru-RU" dirty="0" err="1" smtClean="0"/>
              <a:t>нибудь</a:t>
            </a:r>
            <a:r>
              <a:rPr lang="ru-RU" dirty="0" smtClean="0"/>
              <a:t> или чего-нибудь.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214974" cy="396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714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ходе изучения </a:t>
            </a:r>
            <a:r>
              <a:rPr lang="ru-RU" dirty="0" err="1" smtClean="0"/>
              <a:t>имиджелогии</a:t>
            </a:r>
            <a:r>
              <a:rPr lang="ru-RU" dirty="0" smtClean="0"/>
              <a:t> у Вас будет возможность попробовать свои силы в разработке различных видов имиджа:</a:t>
            </a:r>
          </a:p>
          <a:p>
            <a:pPr>
              <a:buFontTx/>
              <a:buChar char="-"/>
            </a:pPr>
            <a:r>
              <a:rPr lang="ru-RU" dirty="0" smtClean="0"/>
              <a:t>личностного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профессионального</a:t>
            </a:r>
          </a:p>
          <a:p>
            <a:pPr>
              <a:buFontTx/>
              <a:buChar char="-"/>
            </a:pPr>
            <a:r>
              <a:rPr lang="ru-RU" dirty="0" smtClean="0"/>
              <a:t>регионального и т.д.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20081"/>
            <a:ext cx="5000628" cy="33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390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Имиджелогия  (курс по выбору) Преподаватель: канд. филол. н., доцент кафедры русского языкознания и коммуникативных технологий ЛНУ имени Тараса Шевченко И.А.Соболева</vt:lpstr>
      <vt:lpstr>«Имиджелогия» - наука о создании положительного имиджа человека, бизнес-структуры, государства, товара, политической силы и т.д.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Имидж врача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«Имиджелогия» - наука о создании положительного имиджа человека, бизнес структуры, государства, товара, политической силы и т.д.</dc:title>
  <dc:creator>user</dc:creator>
  <cp:lastModifiedBy>user</cp:lastModifiedBy>
  <cp:revision>66</cp:revision>
  <dcterms:created xsi:type="dcterms:W3CDTF">2013-01-16T09:12:09Z</dcterms:created>
  <dcterms:modified xsi:type="dcterms:W3CDTF">2013-01-27T10:12:26Z</dcterms:modified>
</cp:coreProperties>
</file>