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2">
                <a:lumMod val="20000"/>
                <a:lumOff val="80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079A-9AE7-4790-9850-DE7D04C92AB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7EFB-0DE9-4FE3-BEAB-EEB66169BC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Риторика</a:t>
            </a:r>
            <a:br>
              <a:rPr lang="ru-RU" sz="6000" b="1" u="sng" dirty="0" smtClean="0"/>
            </a:br>
            <a:r>
              <a:rPr lang="ru-RU" sz="6000" b="1" u="sng" dirty="0" smtClean="0"/>
              <a:t>(курс по выбору)</a:t>
            </a:r>
            <a:endParaRPr lang="ru-RU" sz="6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7143800" cy="335758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Преподаватель: канд. </a:t>
            </a:r>
            <a:r>
              <a:rPr lang="ru-RU" sz="4000" dirty="0" err="1" smtClean="0">
                <a:solidFill>
                  <a:schemeClr val="tx1"/>
                </a:solidFill>
              </a:rPr>
              <a:t>филол</a:t>
            </a:r>
            <a:r>
              <a:rPr lang="ru-RU" sz="4000" dirty="0" smtClean="0">
                <a:solidFill>
                  <a:schemeClr val="tx1"/>
                </a:solidFill>
              </a:rPr>
              <a:t>. н., доцент кафедры русского языкознания и коммуникативных технологий ЛНУ имени Тараса Шевченко</a:t>
            </a:r>
          </a:p>
          <a:p>
            <a:r>
              <a:rPr lang="ru-RU" sz="4000" u="sng" dirty="0" smtClean="0">
                <a:solidFill>
                  <a:schemeClr val="tx1"/>
                </a:solidFill>
              </a:rPr>
              <a:t>И.А.Соболева</a:t>
            </a:r>
            <a:endParaRPr lang="ru-RU" sz="4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Условия конкурса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КОНКУРСЕ ПРИНИМАЮТ УЧАСТИЕ ВСЕ СТУДЕНТЫ, ИЗУЧАЮЩИЕ РИТОРИКУ.</a:t>
            </a:r>
          </a:p>
          <a:p>
            <a:r>
              <a:rPr lang="ru-RU" dirty="0"/>
              <a:t>КОНКУРС ОРГАНИЗУЕТСЯ КАК СОРЕВНОВАНИЕ ПУБЛИЧНЫХ ОРАТОРОВ, НАПИСАВШИХ ДЛЯ ВЫСТУПЛЕНИЙ </a:t>
            </a:r>
            <a:r>
              <a:rPr lang="ru-RU" b="1" dirty="0"/>
              <a:t>СОБСТВЕННЫЕ</a:t>
            </a:r>
            <a:r>
              <a:rPr lang="ru-RU" dirty="0"/>
              <a:t> РЕЧИ.</a:t>
            </a:r>
          </a:p>
          <a:p>
            <a:r>
              <a:rPr lang="ru-RU" dirty="0"/>
              <a:t>ОСНОВНАЯ НОМИНАЦИЯ КОНКУРСА - </a:t>
            </a:r>
            <a:r>
              <a:rPr lang="ru-RU" i="1" dirty="0"/>
              <a:t>«ЛУЧШИЙ ОРАТОР УНИВЕРСИТЕТА» </a:t>
            </a:r>
            <a:r>
              <a:rPr lang="ru-RU" dirty="0"/>
              <a:t>, а также 2-е, 3-е места. Кроме этого присуждаются номинации </a:t>
            </a:r>
            <a:r>
              <a:rPr lang="ru-RU" i="1" dirty="0"/>
              <a:t>«ЗА ОСТРОУМИЕ», «ЗА БЛАГОЗВУЧИЕ», «ЗА ОРИГИНАЛЬНОСТЬ», «ЗА ПОЭТИЧНОСТЬ» </a:t>
            </a:r>
            <a:r>
              <a:rPr lang="ru-RU" dirty="0"/>
              <a:t>и другие возможные достоинства выступлений наших риторов.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b="1" u="sng" dirty="0"/>
              <a:t>ТЕМЫ ДЛЯ </a:t>
            </a:r>
            <a:r>
              <a:rPr lang="ru-RU" sz="4400" b="1" u="sng" dirty="0" smtClean="0"/>
              <a:t>ВЫСТУПЛЕНИЙ</a:t>
            </a:r>
          </a:p>
          <a:p>
            <a:pPr algn="ctr">
              <a:buNone/>
            </a:pPr>
            <a:r>
              <a:rPr lang="ru-RU" sz="3300" dirty="0" smtClean="0"/>
              <a:t> ЖИЗНЬ </a:t>
            </a:r>
            <a:r>
              <a:rPr lang="ru-RU" sz="3300" dirty="0"/>
              <a:t>СТАВИТ ПЕРЕД НАМИ МНОЖЕСТВО ВОПРОСОВ, ПОЭТОМУ ВСЕ ТЕМЫ КОНКУРСА </a:t>
            </a:r>
            <a:endParaRPr lang="ru-RU" sz="3300" dirty="0" smtClean="0"/>
          </a:p>
          <a:p>
            <a:pPr algn="ctr">
              <a:buNone/>
            </a:pPr>
            <a:r>
              <a:rPr lang="ru-RU" sz="3300" dirty="0" smtClean="0"/>
              <a:t>СФОРМУЛИРОВАНЫ </a:t>
            </a:r>
            <a:r>
              <a:rPr lang="ru-RU" sz="3300" dirty="0"/>
              <a:t>В ВИДЕ ВОПРОСОВ. БУДЕМ ИСКАТЬ НА НИХ ОТВЕТЫ, ПУБЛИЧНО ОБСУЖДАЯ ТРУДНЫЕ ПРОБЛЕМЫ.</a:t>
            </a:r>
          </a:p>
          <a:p>
            <a:pPr algn="ctr">
              <a:buNone/>
            </a:pPr>
            <a:r>
              <a:rPr lang="ru-RU" sz="3300" dirty="0"/>
              <a:t>ВЫБЕРИ ТУ ТЕМУ, КОТОРАЯ ТЕБЯ НАИБОЛЕЕ ЗАИНТЕРЕСУЕТ.</a:t>
            </a:r>
          </a:p>
          <a:p>
            <a:pPr lvl="0"/>
            <a:r>
              <a:rPr lang="ru-RU" sz="2000" dirty="0"/>
              <a:t>Зачем нужно учиться говорить, владеть речью, публично выступать?</a:t>
            </a:r>
          </a:p>
          <a:p>
            <a:pPr lvl="0"/>
            <a:r>
              <a:rPr lang="ru-RU" sz="2000" dirty="0"/>
              <a:t>Почему плохим языком не построишь хорошую жизнь?</a:t>
            </a:r>
          </a:p>
          <a:p>
            <a:pPr lvl="0"/>
            <a:r>
              <a:rPr lang="ru-RU" sz="2000" dirty="0"/>
              <a:t>Есть ли подвиг общения? Слово об искусстве Слова.</a:t>
            </a:r>
          </a:p>
          <a:p>
            <a:pPr lvl="0"/>
            <a:r>
              <a:rPr lang="ru-RU" sz="2000" dirty="0"/>
              <a:t>Стоит ли учиться за границей?</a:t>
            </a:r>
          </a:p>
          <a:p>
            <a:r>
              <a:rPr lang="ru-RU" sz="2000" dirty="0" smtClean="0"/>
              <a:t>Сохранится </a:t>
            </a:r>
            <a:r>
              <a:rPr lang="ru-RU" sz="2000" dirty="0"/>
              <a:t>ли в будущем понятие «Родина»?</a:t>
            </a:r>
          </a:p>
          <a:p>
            <a:pPr lvl="0"/>
            <a:r>
              <a:rPr lang="ru-RU" sz="2000" dirty="0"/>
              <a:t>Надо ли в школе говорить о боге?</a:t>
            </a:r>
          </a:p>
          <a:p>
            <a:pPr lvl="0"/>
            <a:r>
              <a:rPr lang="ru-RU" sz="2000" dirty="0"/>
              <a:t>Мы живем ради удовольствия или чего-либо иного?</a:t>
            </a:r>
          </a:p>
          <a:p>
            <a:pPr lvl="0"/>
            <a:r>
              <a:rPr lang="ru-RU" sz="2000" dirty="0"/>
              <a:t>Разве можно говорить о равенстве между мужчиной и женщиной?</a:t>
            </a:r>
          </a:p>
          <a:p>
            <a:pPr lvl="0"/>
            <a:r>
              <a:rPr lang="ru-RU" sz="2000" dirty="0"/>
              <a:t>Можно ли напоить бессмертную душу «водою земных удовольствий»?</a:t>
            </a:r>
          </a:p>
          <a:p>
            <a:pPr lvl="0"/>
            <a:r>
              <a:rPr lang="ru-RU" sz="2000" dirty="0"/>
              <a:t>Можно ли в современном мире построить справедливый мир?</a:t>
            </a:r>
          </a:p>
          <a:p>
            <a:pPr lvl="0"/>
            <a:r>
              <a:rPr lang="ru-RU" sz="2000" dirty="0"/>
              <a:t>Можно ли прожить без обмана?</a:t>
            </a:r>
          </a:p>
          <a:p>
            <a:pPr lvl="0"/>
            <a:r>
              <a:rPr lang="ru-RU" sz="2000" dirty="0"/>
              <a:t>Всегда ли политика - «грязное дело»? Каких «хороших» политиков я знаю?</a:t>
            </a:r>
          </a:p>
          <a:p>
            <a:pPr lvl="0"/>
            <a:r>
              <a:rPr lang="ru-RU" sz="2000" dirty="0"/>
              <a:t>Возможно ли в бизнесе «честное слово» и «чистое дело»?</a:t>
            </a:r>
          </a:p>
          <a:p>
            <a:pPr lvl="0"/>
            <a:r>
              <a:rPr lang="ru-RU" sz="2000" dirty="0"/>
              <a:t>«Блаженны кроткие...» - так ли это?</a:t>
            </a:r>
          </a:p>
          <a:p>
            <a:pPr lvl="0"/>
            <a:r>
              <a:rPr lang="ru-RU" sz="2000" dirty="0"/>
              <a:t>Можно ли преодолеть конфликт поколений?</a:t>
            </a:r>
          </a:p>
          <a:p>
            <a:pPr lvl="0"/>
            <a:r>
              <a:rPr lang="ru-RU" sz="2000" dirty="0"/>
              <a:t>Смысл жизни - служение... (напиши сам: </a:t>
            </a:r>
            <a:r>
              <a:rPr lang="ru-RU" sz="2000" i="1" dirty="0"/>
              <a:t>чему?)</a:t>
            </a:r>
            <a:endParaRPr lang="ru-RU" sz="2000" dirty="0"/>
          </a:p>
          <a:p>
            <a:pPr lvl="0"/>
            <a:r>
              <a:rPr lang="ru-RU" sz="2000" dirty="0"/>
              <a:t>Есть ли красота, которая не вянет?</a:t>
            </a:r>
          </a:p>
          <a:p>
            <a:pPr lvl="0"/>
            <a:r>
              <a:rPr lang="ru-RU" sz="2000" dirty="0"/>
              <a:t>А что есть красота и почему ее обожествляют люди?</a:t>
            </a:r>
          </a:p>
          <a:p>
            <a:r>
              <a:rPr lang="ru-RU" sz="2000" dirty="0" smtClean="0"/>
              <a:t>Нужно </a:t>
            </a:r>
            <a:r>
              <a:rPr lang="ru-RU" sz="2000" dirty="0"/>
              <a:t>ли уметь прощать? Все ли умеют прощать?</a:t>
            </a:r>
          </a:p>
          <a:p>
            <a:pPr lvl="0"/>
            <a:r>
              <a:rPr lang="ru-RU" sz="2000" dirty="0"/>
              <a:t>Зачем нужно знать историю?</a:t>
            </a:r>
          </a:p>
          <a:p>
            <a:pPr lvl="0"/>
            <a:r>
              <a:rPr lang="ru-RU" sz="2000" dirty="0"/>
              <a:t>Какой день в истории вы хотели бы прожить?</a:t>
            </a:r>
          </a:p>
          <a:p>
            <a:pPr lvl="0"/>
            <a:r>
              <a:rPr lang="ru-RU" sz="2000" dirty="0"/>
              <a:t>Почему во всем мире ученый зарабатывает меньше бизнесмена?</a:t>
            </a:r>
          </a:p>
          <a:p>
            <a:pPr lvl="0"/>
            <a:r>
              <a:rPr lang="ru-RU" sz="2000" dirty="0"/>
              <a:t>Что такое мода, стиль?</a:t>
            </a:r>
          </a:p>
          <a:p>
            <a:pPr lvl="0"/>
            <a:r>
              <a:rPr lang="ru-RU" sz="2000" dirty="0"/>
              <a:t>Что лучше - поощрить или наказать?</a:t>
            </a:r>
          </a:p>
          <a:p>
            <a:pPr lvl="0"/>
            <a:r>
              <a:rPr lang="ru-RU" sz="2000" dirty="0"/>
              <a:t>Что вы считаете лучшим достижением человечества?</a:t>
            </a:r>
          </a:p>
          <a:p>
            <a:pPr lvl="0"/>
            <a:r>
              <a:rPr lang="ru-RU" sz="2000" dirty="0"/>
              <a:t>Выгодно ли быть хорошим человеком?</a:t>
            </a:r>
          </a:p>
          <a:p>
            <a:pPr lvl="0"/>
            <a:r>
              <a:rPr lang="ru-RU" sz="2000" dirty="0"/>
              <a:t>Можно ли убедить </a:t>
            </a:r>
            <a:r>
              <a:rPr lang="ru-RU" sz="2000" dirty="0" err="1"/>
              <a:t>дурака</a:t>
            </a:r>
            <a:r>
              <a:rPr lang="ru-RU" sz="2000" dirty="0"/>
              <a:t>?</a:t>
            </a:r>
          </a:p>
          <a:p>
            <a:pPr lvl="0"/>
            <a:r>
              <a:rPr lang="ru-RU" sz="2000" dirty="0"/>
              <a:t>А что такое вдохновение?</a:t>
            </a:r>
          </a:p>
          <a:p>
            <a:pPr lvl="0"/>
            <a:r>
              <a:rPr lang="ru-RU" sz="2000" dirty="0"/>
              <a:t>Надо ли стремиться к славе и богатству?</a:t>
            </a:r>
          </a:p>
          <a:p>
            <a:pPr lvl="0"/>
            <a:r>
              <a:rPr lang="ru-RU" sz="2000" dirty="0"/>
              <a:t>Кто для вас идеал</a:t>
            </a:r>
            <a:r>
              <a:rPr lang="ru-RU" sz="2000" dirty="0" smtClean="0"/>
              <a:t>?</a:t>
            </a:r>
          </a:p>
          <a:p>
            <a:pPr lvl="0"/>
            <a:endParaRPr lang="ru-RU" sz="2000" dirty="0"/>
          </a:p>
          <a:p>
            <a:pPr algn="ctr">
              <a:buNone/>
            </a:pPr>
            <a:r>
              <a:rPr lang="ru-RU" sz="4200" i="1" dirty="0"/>
              <a:t>Мы уверены, что знания, таланты и трудолюбие участников позволят провести конкурс живо и занимательно, обогатят нас </a:t>
            </a:r>
            <a:r>
              <a:rPr lang="ru-RU" sz="4200" i="1" dirty="0" smtClean="0"/>
              <a:t>творческими</a:t>
            </a:r>
          </a:p>
          <a:p>
            <a:pPr algn="ctr">
              <a:buNone/>
            </a:pPr>
            <a:r>
              <a:rPr lang="ru-RU" sz="4200" i="1" dirty="0" smtClean="0"/>
              <a:t>находками</a:t>
            </a:r>
            <a:r>
              <a:rPr lang="ru-RU" sz="4200" i="1" dirty="0"/>
              <a:t>, новыми идеями и знакомствами с яркими людьми.</a:t>
            </a:r>
            <a:endParaRPr lang="ru-RU" sz="42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Риторика </a:t>
            </a:r>
            <a:r>
              <a:rPr lang="ru-RU" sz="4000" dirty="0" smtClean="0"/>
              <a:t>– наука об эффективном,</a:t>
            </a:r>
          </a:p>
          <a:p>
            <a:pPr>
              <a:buNone/>
            </a:pPr>
            <a:r>
              <a:rPr lang="ru-RU" sz="4000" dirty="0" smtClean="0"/>
              <a:t>результативном общении.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398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857628"/>
            <a:ext cx="8786842" cy="30003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u="sng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 центре риторики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- общающийся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человек, языковая личность,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вступающая во взаимодействие с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людьми в различных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коммуникативных ситуациях.</a:t>
            </a:r>
            <a:endParaRPr lang="ru-RU" sz="3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15040" cy="378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429132"/>
            <a:ext cx="7572428" cy="24288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Риторика изучает законы и</a:t>
            </a:r>
          </a:p>
          <a:p>
            <a:pPr algn="ctr">
              <a:buNone/>
            </a:pPr>
            <a:r>
              <a:rPr lang="ru-RU" sz="4000" b="1" dirty="0" smtClean="0"/>
              <a:t>принципы речевого поведения.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37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Риторика помогает успешно</a:t>
            </a:r>
          </a:p>
          <a:p>
            <a:pPr>
              <a:buNone/>
            </a:pPr>
            <a:r>
              <a:rPr lang="ru-RU" sz="4800" b="1" dirty="0" smtClean="0"/>
              <a:t>решать главную задачу общения</a:t>
            </a:r>
          </a:p>
          <a:p>
            <a:pPr>
              <a:buNone/>
            </a:pPr>
            <a:r>
              <a:rPr lang="ru-RU" sz="4800" b="1" dirty="0" smtClean="0"/>
              <a:t>–обеспечение взаимопонимания</a:t>
            </a:r>
          </a:p>
          <a:p>
            <a:pPr>
              <a:buNone/>
            </a:pPr>
            <a:r>
              <a:rPr lang="ru-RU" sz="4800" b="1" dirty="0" smtClean="0"/>
              <a:t>между людьми.</a:t>
            </a:r>
            <a:endParaRPr lang="ru-RU" sz="4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2762256" cy="357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Риторика стремится к гармонизации отношений в современном обществе.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643470" cy="470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Мы вместе  будем искать ответы на сложные вопросы:</a:t>
            </a:r>
            <a:br>
              <a:rPr lang="ru-RU" sz="3100" b="1" dirty="0" smtClean="0"/>
            </a:br>
            <a:r>
              <a:rPr lang="ru-RU" sz="3100" b="1" dirty="0" smtClean="0"/>
              <a:t>	1) Что такое риторический идеал?</a:t>
            </a:r>
            <a:br>
              <a:rPr lang="ru-RU" sz="3100" b="1" dirty="0" smtClean="0"/>
            </a:br>
            <a:r>
              <a:rPr lang="ru-RU" sz="3100" b="1" dirty="0"/>
              <a:t>	</a:t>
            </a:r>
            <a:r>
              <a:rPr lang="ru-RU" sz="3100" b="1" dirty="0" smtClean="0"/>
              <a:t>2) Кто для Вас </a:t>
            </a:r>
            <a:r>
              <a:rPr lang="ru-RU" sz="3100" b="1" smtClean="0"/>
              <a:t>риторический идеал и </a:t>
            </a:r>
            <a:r>
              <a:rPr lang="ru-RU" sz="3100" b="1" dirty="0" smtClean="0"/>
              <a:t>	   	     почему?</a:t>
            </a:r>
            <a:br>
              <a:rPr lang="ru-RU" sz="3100" b="1" dirty="0" smtClean="0"/>
            </a:br>
            <a:r>
              <a:rPr lang="ru-RU" sz="3100" b="1" dirty="0"/>
              <a:t>	</a:t>
            </a:r>
            <a:r>
              <a:rPr lang="ru-RU" sz="3100" b="1" dirty="0" smtClean="0"/>
              <a:t>3) А кто может быть назван «риторическими 	     безумцами» и почему?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0887"/>
            <a:ext cx="9144000" cy="36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2">
                <a:lumMod val="20000"/>
                <a:lumOff val="80000"/>
              </a:schemeClr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29378" cy="471488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Риторика – не только способ решения коммуникативно-речевых задач, но и путь познания ценностей гуманитарной культуры, её эстетических и этических идеалов.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203" y="3143248"/>
            <a:ext cx="276479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145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В конце изучения курса все студенты принимают участие в конкурсе риторического мастерства.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715040" cy="44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Риторика (курс по выбору)</vt:lpstr>
      <vt:lpstr>Слайд 2</vt:lpstr>
      <vt:lpstr>Слайд 3</vt:lpstr>
      <vt:lpstr>Слайд 4</vt:lpstr>
      <vt:lpstr>Слайд 5</vt:lpstr>
      <vt:lpstr>Риторика стремится к гармонизации отношений в современном обществе.</vt:lpstr>
      <vt:lpstr>Мы вместе  будем искать ответы на сложные вопросы:  1) Что такое риторический идеал?  2) Кто для Вас риторический идеал и           почему?  3) А кто может быть назван «риторическими       безумцами» и почему? </vt:lpstr>
      <vt:lpstr>Риторика – не только способ решения коммуникативно-речевых задач, но и путь познания ценностей гуманитарной культуры, её эстетических и этических идеалов.</vt:lpstr>
      <vt:lpstr>В конце изучения курса все студенты принимают участие в конкурсе риторического мастерства.</vt:lpstr>
      <vt:lpstr>Условия конкурса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Риторика (курс по выбору)</dc:title>
  <dc:creator>user</dc:creator>
  <cp:lastModifiedBy>user</cp:lastModifiedBy>
  <cp:revision>10</cp:revision>
  <dcterms:created xsi:type="dcterms:W3CDTF">2013-01-27T10:20:12Z</dcterms:created>
  <dcterms:modified xsi:type="dcterms:W3CDTF">2013-01-27T11:20:12Z</dcterms:modified>
</cp:coreProperties>
</file>